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52" r:id="rId3"/>
    <p:sldId id="545" r:id="rId4"/>
    <p:sldId id="316" r:id="rId5"/>
    <p:sldId id="317" r:id="rId6"/>
    <p:sldId id="315" r:id="rId7"/>
    <p:sldId id="318" r:id="rId8"/>
    <p:sldId id="319" r:id="rId9"/>
    <p:sldId id="320" r:id="rId10"/>
    <p:sldId id="321" r:id="rId11"/>
    <p:sldId id="322" r:id="rId12"/>
    <p:sldId id="323" r:id="rId13"/>
    <p:sldId id="407" r:id="rId14"/>
    <p:sldId id="354" r:id="rId15"/>
    <p:sldId id="355" r:id="rId16"/>
    <p:sldId id="356" r:id="rId17"/>
    <p:sldId id="357" r:id="rId18"/>
    <p:sldId id="329" r:id="rId19"/>
    <p:sldId id="330" r:id="rId20"/>
    <p:sldId id="331" r:id="rId21"/>
    <p:sldId id="332" r:id="rId22"/>
    <p:sldId id="333" r:id="rId23"/>
    <p:sldId id="338" r:id="rId24"/>
    <p:sldId id="339" r:id="rId25"/>
    <p:sldId id="34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high-temperature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/>
              <a:t>Zr alloys were developed to improve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559492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0B6-3F8C-FF4D-A150-7B07ACA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8354-690C-9A4E-845C-374B1E17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Fission gas release</a:t>
            </a:r>
          </a:p>
          <a:p>
            <a:pPr lvl="1"/>
            <a:r>
              <a:rPr lang="en-US" dirty="0"/>
              <a:t>experiments fall into post-irradiation annealing, or in-pile</a:t>
            </a:r>
          </a:p>
          <a:p>
            <a:r>
              <a:rPr lang="en-US" dirty="0"/>
              <a:t>Showed Booth model equations for post-irradiation annealing and in-pile release</a:t>
            </a:r>
          </a:p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2-stage FGR model</a:t>
            </a:r>
          </a:p>
          <a:p>
            <a:r>
              <a:rPr lang="en-US" dirty="0"/>
              <a:t>Three components of diffusion</a:t>
            </a:r>
          </a:p>
          <a:p>
            <a:pPr lvl="1"/>
            <a:r>
              <a:rPr lang="en-US" dirty="0"/>
              <a:t>intrinsic, RED, RDD</a:t>
            </a:r>
          </a:p>
          <a:p>
            <a:r>
              <a:rPr lang="en-US" dirty="0"/>
              <a:t>Swelling/dimensional change</a:t>
            </a:r>
          </a:p>
          <a:p>
            <a:pPr lvl="1"/>
            <a:r>
              <a:rPr lang="en-US" dirty="0"/>
              <a:t>densification, thermal expansion, solid/gas fission product swelling, creep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FCECC-1AE9-C442-A2D5-B7DDF2C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work: SRA</a:t>
            </a:r>
          </a:p>
          <a:p>
            <a:r>
              <a:rPr lang="en-US" dirty="0"/>
              <a:t>Raising the temperature above 863˚C changes to the β phase. They then quench the sample to create a random texture in the α phase: 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prismatic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67" y="57081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is corresponding anisotropy in the defect behavior within the unit cell</a:t>
            </a:r>
          </a:p>
          <a:p>
            <a:r>
              <a:rPr lang="en-US" dirty="0"/>
              <a:t>There is also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 – defect generation</a:t>
            </a:r>
          </a:p>
          <a:p>
            <a:pPr lvl="1"/>
            <a:r>
              <a:rPr lang="en-US" dirty="0"/>
              <a:t>Slow growth – defect accumulation,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  <a:br>
              <a:rPr lang="en-US" dirty="0"/>
            </a:b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enhanced thermal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 (power law creep)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8800"/>
            <a:ext cx="10972800" cy="42973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typically has little effect on diffusional creep (but can increase defect concentrations)</a:t>
            </a:r>
          </a:p>
          <a:p>
            <a:r>
              <a:rPr lang="en-US" dirty="0"/>
              <a:t>Primary impact is accelerating dislocation creep in structural/cladding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825" y="313676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sz="2000" dirty="0"/>
              <a:t>Like other materials, the fuel also undergoes creep</a:t>
            </a:r>
          </a:p>
          <a:p>
            <a:r>
              <a:rPr lang="en-US" sz="2000" dirty="0"/>
              <a:t>The fuel creep (In UO2) is a combination of diffusion creep and irradiation creep</a:t>
            </a:r>
          </a:p>
          <a:p>
            <a:r>
              <a:rPr lang="en-US" sz="2000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Words>1477</Words>
  <Application>Microsoft Macintosh PowerPoint</Application>
  <PresentationFormat>Widescreen</PresentationFormat>
  <Paragraphs>246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Last Time</vt:lpstr>
      <vt:lpstr>Fuel Swelling/Dimensional Change Cont…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Summary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119</cp:revision>
  <dcterms:created xsi:type="dcterms:W3CDTF">2020-02-19T20:03:05Z</dcterms:created>
  <dcterms:modified xsi:type="dcterms:W3CDTF">2025-03-25T20:29:02Z</dcterms:modified>
</cp:coreProperties>
</file>